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716000" cy="2438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735689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1471378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2207073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2942762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3678451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4414139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5149829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5885524" algn="l" defTabSz="73568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9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735689" latinLnBrk="0">
      <a:defRPr sz="1200">
        <a:latin typeface="+mj-lt"/>
        <a:ea typeface="+mj-ea"/>
        <a:cs typeface="+mj-cs"/>
        <a:sym typeface="Calibri"/>
      </a:defRPr>
    </a:lvl1pPr>
    <a:lvl2pPr indent="228600" defTabSz="735689" latinLnBrk="0">
      <a:defRPr sz="1200">
        <a:latin typeface="+mj-lt"/>
        <a:ea typeface="+mj-ea"/>
        <a:cs typeface="+mj-cs"/>
        <a:sym typeface="Calibri"/>
      </a:defRPr>
    </a:lvl2pPr>
    <a:lvl3pPr indent="457200" defTabSz="735689" latinLnBrk="0">
      <a:defRPr sz="1200">
        <a:latin typeface="+mj-lt"/>
        <a:ea typeface="+mj-ea"/>
        <a:cs typeface="+mj-cs"/>
        <a:sym typeface="Calibri"/>
      </a:defRPr>
    </a:lvl3pPr>
    <a:lvl4pPr indent="685800" defTabSz="735689" latinLnBrk="0">
      <a:defRPr sz="1200">
        <a:latin typeface="+mj-lt"/>
        <a:ea typeface="+mj-ea"/>
        <a:cs typeface="+mj-cs"/>
        <a:sym typeface="Calibri"/>
      </a:defRPr>
    </a:lvl4pPr>
    <a:lvl5pPr indent="914400" defTabSz="735689" latinLnBrk="0">
      <a:defRPr sz="1200">
        <a:latin typeface="+mj-lt"/>
        <a:ea typeface="+mj-ea"/>
        <a:cs typeface="+mj-cs"/>
        <a:sym typeface="Calibri"/>
      </a:defRPr>
    </a:lvl5pPr>
    <a:lvl6pPr indent="1143000" defTabSz="735689" latinLnBrk="0">
      <a:defRPr sz="1200">
        <a:latin typeface="+mj-lt"/>
        <a:ea typeface="+mj-ea"/>
        <a:cs typeface="+mj-cs"/>
        <a:sym typeface="Calibri"/>
      </a:defRPr>
    </a:lvl6pPr>
    <a:lvl7pPr indent="1371600" defTabSz="735689" latinLnBrk="0">
      <a:defRPr sz="1200">
        <a:latin typeface="+mj-lt"/>
        <a:ea typeface="+mj-ea"/>
        <a:cs typeface="+mj-cs"/>
        <a:sym typeface="Calibri"/>
      </a:defRPr>
    </a:lvl7pPr>
    <a:lvl8pPr indent="1600200" defTabSz="735689" latinLnBrk="0">
      <a:defRPr sz="1200">
        <a:latin typeface="+mj-lt"/>
        <a:ea typeface="+mj-ea"/>
        <a:cs typeface="+mj-cs"/>
        <a:sym typeface="Calibri"/>
      </a:defRPr>
    </a:lvl8pPr>
    <a:lvl9pPr indent="1828800" defTabSz="735689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1028706" y="7575836"/>
            <a:ext cx="11658601" cy="5227435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" name="Brödtext nivå ett…"/>
          <p:cNvSpPr txBox="1"/>
          <p:nvPr>
            <p:ph type="body" sz="quarter" idx="1"/>
          </p:nvPr>
        </p:nvSpPr>
        <p:spPr>
          <a:xfrm>
            <a:off x="2057400" y="13819404"/>
            <a:ext cx="9601201" cy="623227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735689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1471378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2207073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2942762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13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Brödtext nivå et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22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xfrm>
            <a:off x="1083470" y="15671024"/>
            <a:ext cx="11658602" cy="4843568"/>
          </a:xfrm>
          <a:prstGeom prst="rect">
            <a:avLst/>
          </a:prstGeom>
        </p:spPr>
        <p:txBody>
          <a:bodyPr anchor="t"/>
          <a:lstStyle>
            <a:lvl1pPr algn="l">
              <a:defRPr b="1" cap="all" sz="6400"/>
            </a:lvl1pPr>
          </a:lstStyle>
          <a:p>
            <a:pPr/>
            <a:r>
              <a:t>Titeltext</a:t>
            </a:r>
          </a:p>
        </p:txBody>
      </p:sp>
      <p:sp>
        <p:nvSpPr>
          <p:cNvPr id="30" name="Brödtext nivå ett…"/>
          <p:cNvSpPr txBox="1"/>
          <p:nvPr>
            <p:ph type="body" sz="quarter" idx="1"/>
          </p:nvPr>
        </p:nvSpPr>
        <p:spPr>
          <a:xfrm>
            <a:off x="1083470" y="10336331"/>
            <a:ext cx="11658602" cy="533469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</a:defRPr>
            </a:lvl1pPr>
            <a:lvl2pPr marL="0" indent="735689"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</a:defRPr>
            </a:lvl2pPr>
            <a:lvl3pPr marL="0" indent="1471378"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</a:defRPr>
            </a:lvl3pPr>
            <a:lvl4pPr marL="0" indent="2207073"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</a:defRPr>
            </a:lvl4pPr>
            <a:lvl5pPr marL="0" indent="2942762"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</a:defRPr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31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9" name="Brödtext nivå ett…"/>
          <p:cNvSpPr txBox="1"/>
          <p:nvPr>
            <p:ph type="body" sz="half" idx="1"/>
          </p:nvPr>
        </p:nvSpPr>
        <p:spPr>
          <a:xfrm>
            <a:off x="533403" y="8253262"/>
            <a:ext cx="4676776" cy="23337169"/>
          </a:xfrm>
          <a:prstGeom prst="rect">
            <a:avLst/>
          </a:prstGeom>
        </p:spPr>
        <p:txBody>
          <a:bodyPr/>
          <a:lstStyle>
            <a:lvl1pPr>
              <a:spcBef>
                <a:spcPts val="1000"/>
              </a:spcBef>
              <a:defRPr sz="4500"/>
            </a:lvl1pPr>
            <a:lvl2pPr marL="1266234" indent="-530545">
              <a:spcBef>
                <a:spcPts val="1000"/>
              </a:spcBef>
              <a:defRPr sz="4500"/>
            </a:lvl2pPr>
            <a:lvl3pPr marL="1988662" indent="-517284">
              <a:spcBef>
                <a:spcPts val="1000"/>
              </a:spcBef>
              <a:defRPr sz="4500"/>
            </a:lvl3pPr>
            <a:lvl4pPr marL="2777866" indent="-570796">
              <a:spcBef>
                <a:spcPts val="1000"/>
              </a:spcBef>
              <a:defRPr sz="4500"/>
            </a:lvl4pPr>
            <a:lvl5pPr marL="3513554" indent="-570796">
              <a:spcBef>
                <a:spcPts val="1000"/>
              </a:spcBef>
              <a:defRPr sz="45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8" name="Brödtext nivå ett…"/>
          <p:cNvSpPr txBox="1"/>
          <p:nvPr>
            <p:ph type="body" sz="quarter" idx="1"/>
          </p:nvPr>
        </p:nvSpPr>
        <p:spPr>
          <a:xfrm>
            <a:off x="685801" y="5458898"/>
            <a:ext cx="6060285" cy="227500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00"/>
              </a:spcBef>
              <a:buSzTx/>
              <a:buFontTx/>
              <a:buNone/>
              <a:defRPr b="1" sz="3900"/>
            </a:lvl1pPr>
            <a:lvl2pPr marL="0" indent="735689">
              <a:spcBef>
                <a:spcPts val="900"/>
              </a:spcBef>
              <a:buSzTx/>
              <a:buFontTx/>
              <a:buNone/>
              <a:defRPr b="1" sz="3900"/>
            </a:lvl2pPr>
            <a:lvl3pPr marL="0" indent="1471378">
              <a:spcBef>
                <a:spcPts val="900"/>
              </a:spcBef>
              <a:buSzTx/>
              <a:buFontTx/>
              <a:buNone/>
              <a:defRPr b="1" sz="3900"/>
            </a:lvl3pPr>
            <a:lvl4pPr marL="0" indent="2207073">
              <a:spcBef>
                <a:spcPts val="900"/>
              </a:spcBef>
              <a:buSzTx/>
              <a:buFontTx/>
              <a:buNone/>
              <a:defRPr b="1" sz="3900"/>
            </a:lvl4pPr>
            <a:lvl5pPr marL="0" indent="2942762">
              <a:spcBef>
                <a:spcPts val="900"/>
              </a:spcBef>
              <a:buSzTx/>
              <a:buFontTx/>
              <a:buNone/>
              <a:defRPr b="1" sz="39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9" name="Espace réservé du texte 4"/>
          <p:cNvSpPr/>
          <p:nvPr>
            <p:ph type="body" sz="quarter" idx="21"/>
          </p:nvPr>
        </p:nvSpPr>
        <p:spPr>
          <a:xfrm>
            <a:off x="6967541" y="5458898"/>
            <a:ext cx="6062662" cy="2275008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900"/>
              </a:spcBef>
              <a:buSzTx/>
              <a:buFontTx/>
              <a:buNone/>
              <a:defRPr b="1" sz="3900"/>
            </a:pPr>
          </a:p>
        </p:txBody>
      </p:sp>
      <p:sp>
        <p:nvSpPr>
          <p:cNvPr id="50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8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text"/>
          <p:cNvSpPr txBox="1"/>
          <p:nvPr>
            <p:ph type="title"/>
          </p:nvPr>
        </p:nvSpPr>
        <p:spPr>
          <a:xfrm>
            <a:off x="685803" y="970973"/>
            <a:ext cx="4512470" cy="4132272"/>
          </a:xfrm>
          <a:prstGeom prst="rect">
            <a:avLst/>
          </a:prstGeom>
        </p:spPr>
        <p:txBody>
          <a:bodyPr anchor="b"/>
          <a:lstStyle>
            <a:lvl1pPr algn="l">
              <a:defRPr b="1" sz="3200"/>
            </a:lvl1pPr>
          </a:lstStyle>
          <a:p>
            <a:pPr/>
            <a:r>
              <a:t>Titeltext</a:t>
            </a:r>
          </a:p>
        </p:txBody>
      </p:sp>
      <p:sp>
        <p:nvSpPr>
          <p:cNvPr id="73" name="Brödtext nivå ett…"/>
          <p:cNvSpPr txBox="1"/>
          <p:nvPr>
            <p:ph type="body" idx="1"/>
          </p:nvPr>
        </p:nvSpPr>
        <p:spPr>
          <a:xfrm>
            <a:off x="5362576" y="970976"/>
            <a:ext cx="7667626" cy="20813777"/>
          </a:xfrm>
          <a:prstGeom prst="rect">
            <a:avLst/>
          </a:prstGeom>
        </p:spPr>
        <p:txBody>
          <a:bodyPr/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74" name="Espace réservé du texte 3"/>
          <p:cNvSpPr/>
          <p:nvPr>
            <p:ph type="body" sz="half" idx="21"/>
          </p:nvPr>
        </p:nvSpPr>
        <p:spPr>
          <a:xfrm>
            <a:off x="685802" y="5103250"/>
            <a:ext cx="4512471" cy="1668150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100"/>
            </a:pPr>
          </a:p>
        </p:txBody>
      </p:sp>
      <p:sp>
        <p:nvSpPr>
          <p:cNvPr id="7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/>
          <p:nvPr>
            <p:ph type="title"/>
          </p:nvPr>
        </p:nvSpPr>
        <p:spPr>
          <a:xfrm>
            <a:off x="2688431" y="17071024"/>
            <a:ext cx="8229601" cy="2015330"/>
          </a:xfrm>
          <a:prstGeom prst="rect">
            <a:avLst/>
          </a:prstGeom>
        </p:spPr>
        <p:txBody>
          <a:bodyPr anchor="b"/>
          <a:lstStyle>
            <a:lvl1pPr algn="l">
              <a:defRPr b="1" sz="3200"/>
            </a:lvl1pPr>
          </a:lstStyle>
          <a:p>
            <a:pPr/>
            <a:r>
              <a:t>Titeltext</a:t>
            </a:r>
          </a:p>
        </p:txBody>
      </p:sp>
      <p:sp>
        <p:nvSpPr>
          <p:cNvPr id="83" name="Espace réservé pour une image  2"/>
          <p:cNvSpPr/>
          <p:nvPr>
            <p:ph type="pic" sz="half" idx="21"/>
          </p:nvPr>
        </p:nvSpPr>
        <p:spPr>
          <a:xfrm>
            <a:off x="2688431" y="2179036"/>
            <a:ext cx="8229601" cy="146323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rödtext nivå ett…"/>
          <p:cNvSpPr txBox="1"/>
          <p:nvPr>
            <p:ph type="body" sz="quarter" idx="1"/>
          </p:nvPr>
        </p:nvSpPr>
        <p:spPr>
          <a:xfrm>
            <a:off x="2688431" y="19086357"/>
            <a:ext cx="8229601" cy="286211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100"/>
            </a:lvl1pPr>
            <a:lvl2pPr marL="0" indent="735689">
              <a:spcBef>
                <a:spcPts val="500"/>
              </a:spcBef>
              <a:buSzTx/>
              <a:buFontTx/>
              <a:buNone/>
              <a:defRPr sz="2100"/>
            </a:lvl2pPr>
            <a:lvl3pPr marL="0" indent="1471378">
              <a:spcBef>
                <a:spcPts val="500"/>
              </a:spcBef>
              <a:buSzTx/>
              <a:buFontTx/>
              <a:buNone/>
              <a:defRPr sz="2100"/>
            </a:lvl3pPr>
            <a:lvl4pPr marL="0" indent="2207073">
              <a:spcBef>
                <a:spcPts val="500"/>
              </a:spcBef>
              <a:buSzTx/>
              <a:buFontTx/>
              <a:buNone/>
              <a:defRPr sz="2100"/>
            </a:lvl4pPr>
            <a:lvl5pPr marL="0" indent="2942762">
              <a:spcBef>
                <a:spcPts val="500"/>
              </a:spcBef>
              <a:buSzTx/>
              <a:buFontTx/>
              <a:buNone/>
              <a:defRPr sz="2100"/>
            </a:lvl5pPr>
          </a:lstStyle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85" name="Diabilds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685801" y="976620"/>
            <a:ext cx="12344402" cy="4064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3565" tIns="73565" rIns="73565" bIns="73565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Brödtext nivå ett…"/>
          <p:cNvSpPr txBox="1"/>
          <p:nvPr>
            <p:ph type="body" idx="1"/>
          </p:nvPr>
        </p:nvSpPr>
        <p:spPr>
          <a:xfrm>
            <a:off x="685801" y="5690349"/>
            <a:ext cx="12344402" cy="16094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3565" tIns="73565" rIns="73565" bIns="73565">
            <a:normAutofit fontScale="100000" lnSpcReduction="0"/>
          </a:bodyPr>
          <a:lstStyle/>
          <a:p>
            <a:pPr/>
            <a:r>
              <a:t>Brödtext nivå ett</a:t>
            </a:r>
          </a:p>
          <a:p>
            <a:pPr lvl="1"/>
            <a:r>
              <a:t>Brödtext nivå två</a:t>
            </a:r>
          </a:p>
          <a:p>
            <a:pPr lvl="2"/>
            <a:r>
              <a:t>Brödtext nivå tre</a:t>
            </a:r>
          </a:p>
          <a:p>
            <a:pPr lvl="3"/>
            <a:r>
              <a:t>Brödtext nivå fyra</a:t>
            </a:r>
          </a:p>
          <a:p>
            <a:pPr lvl="4"/>
            <a:r>
              <a:t>Brödtext nivå fem</a:t>
            </a:r>
          </a:p>
        </p:txBody>
      </p:sp>
      <p:sp>
        <p:nvSpPr>
          <p:cNvPr id="4" name="Diabildsnummer"/>
          <p:cNvSpPr txBox="1"/>
          <p:nvPr>
            <p:ph type="sldNum" sz="quarter" idx="2"/>
          </p:nvPr>
        </p:nvSpPr>
        <p:spPr>
          <a:xfrm>
            <a:off x="12651516" y="23045580"/>
            <a:ext cx="378685" cy="413833"/>
          </a:xfrm>
          <a:prstGeom prst="rect">
            <a:avLst/>
          </a:prstGeom>
          <a:ln w="12700">
            <a:miter lim="400000"/>
          </a:ln>
        </p:spPr>
        <p:txBody>
          <a:bodyPr wrap="none" lIns="73565" tIns="73565" rIns="73565" bIns="73565" anchor="ctr">
            <a:spAutoFit/>
          </a:bodyPr>
          <a:lstStyle>
            <a:lvl1pPr algn="r">
              <a:defRPr sz="17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1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551765" marR="0" indent="-551765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1297674" marR="0" indent="-561985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990136" marR="0" indent="-518758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2839306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3574994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4310688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5046377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5782067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6517755" marR="0" indent="-632236" algn="l" defTabSz="735689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55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735689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1471378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2207073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2942762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3678451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4414139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5149829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5885524" algn="r" defTabSz="73568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7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n 2" descr="Imagen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962" y="-2270"/>
            <a:ext cx="13720961" cy="243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re 1"/>
          <p:cNvSpPr txBox="1"/>
          <p:nvPr>
            <p:ph type="title"/>
          </p:nvPr>
        </p:nvSpPr>
        <p:spPr>
          <a:xfrm>
            <a:off x="1" y="355216"/>
            <a:ext cx="13715998" cy="4064532"/>
          </a:xfrm>
          <a:prstGeom prst="rect">
            <a:avLst/>
          </a:prstGeom>
        </p:spPr>
        <p:txBody>
          <a:bodyPr/>
          <a:lstStyle/>
          <a:p>
            <a:pPr>
              <a:defRPr b="1" baseline="30000" sz="11600">
                <a:solidFill>
                  <a:srgbClr val="FFFFFF"/>
                </a:solidFill>
                <a:latin typeface="Roboto-bold"/>
                <a:ea typeface="Roboto-bold"/>
                <a:cs typeface="Roboto-bold"/>
                <a:sym typeface="Roboto-bold"/>
              </a:defRPr>
            </a:pPr>
            <a:r>
              <a:t>HÅLL NATUREN FRISK,</a:t>
            </a:r>
            <a:br/>
            <a:r>
              <a:rPr b="0" sz="11000">
                <a:latin typeface="Roboto-regular"/>
                <a:ea typeface="Roboto-regular"/>
                <a:cs typeface="Roboto-regular"/>
                <a:sym typeface="Roboto-regular"/>
              </a:rPr>
              <a:t>ta inte med dig växter hem</a:t>
            </a:r>
          </a:p>
        </p:txBody>
      </p:sp>
      <p:sp>
        <p:nvSpPr>
          <p:cNvPr id="96" name="Sous-titre 2"/>
          <p:cNvSpPr txBox="1"/>
          <p:nvPr/>
        </p:nvSpPr>
        <p:spPr>
          <a:xfrm>
            <a:off x="1126310" y="19957315"/>
            <a:ext cx="11463379" cy="150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3565" tIns="73565" rIns="73565" bIns="73565">
            <a:normAutofit fontScale="100000" lnSpcReduction="0"/>
          </a:bodyPr>
          <a:lstStyle/>
          <a:p>
            <a:pPr algn="ctr" defTabSz="522339">
              <a:spcBef>
                <a:spcPts val="800"/>
              </a:spcBef>
              <a:defRPr baseline="29529" sz="4046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Ta med naturen hem i dina minnen eller i din kamera,</a:t>
            </a:r>
          </a:p>
          <a:p>
            <a:pPr algn="ctr" defTabSz="522339">
              <a:spcBef>
                <a:spcPts val="800"/>
              </a:spcBef>
              <a:defRPr baseline="29529" sz="4046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inte i ditt bagage!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73568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73568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73568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73568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9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D433DB-CAFE-4448-BC0D-3D99782AC178}"/>
</file>

<file path=customXml/itemProps2.xml><?xml version="1.0" encoding="utf-8"?>
<ds:datastoreItem xmlns:ds="http://schemas.openxmlformats.org/officeDocument/2006/customXml" ds:itemID="{C41609F6-1E83-4304-A7D5-00AFF36BA05E}"/>
</file>

<file path=customXml/itemProps3.xml><?xml version="1.0" encoding="utf-8"?>
<ds:datastoreItem xmlns:ds="http://schemas.openxmlformats.org/officeDocument/2006/customXml" ds:itemID="{8BDB8FCC-957F-479C-B287-759D275B9372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